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77" r:id="rId3"/>
    <p:sldId id="289" r:id="rId4"/>
    <p:sldId id="290" r:id="rId5"/>
    <p:sldId id="291" r:id="rId6"/>
    <p:sldId id="292" r:id="rId7"/>
    <p:sldId id="258" r:id="rId8"/>
    <p:sldId id="259" r:id="rId9"/>
    <p:sldId id="308" r:id="rId10"/>
    <p:sldId id="293" r:id="rId11"/>
    <p:sldId id="297" r:id="rId12"/>
    <p:sldId id="298" r:id="rId13"/>
    <p:sldId id="265" r:id="rId14"/>
    <p:sldId id="299" r:id="rId15"/>
    <p:sldId id="302" r:id="rId16"/>
    <p:sldId id="301" r:id="rId17"/>
    <p:sldId id="261" r:id="rId18"/>
    <p:sldId id="262" r:id="rId19"/>
    <p:sldId id="263" r:id="rId20"/>
    <p:sldId id="264" r:id="rId21"/>
    <p:sldId id="303" r:id="rId22"/>
    <p:sldId id="304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3" r:id="rId32"/>
    <p:sldId id="310" r:id="rId33"/>
    <p:sldId id="312" r:id="rId34"/>
    <p:sldId id="313" r:id="rId35"/>
    <p:sldId id="3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2"/>
    <p:restoredTop sz="83957" autoAdjust="0"/>
  </p:normalViewPr>
  <p:slideViewPr>
    <p:cSldViewPr snapToGrid="0">
      <p:cViewPr varScale="1">
        <p:scale>
          <a:sx n="89" d="100"/>
          <a:sy n="89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7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a</a:t>
            </a:r>
            <a:r>
              <a:rPr lang="en-US" baseline="0" dirty="0"/>
              <a:t> number</a:t>
            </a:r>
            <a:r>
              <a:rPr lang="en-US" dirty="0"/>
              <a:t> 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9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9F8C-E2DE-435D-AF01-D2E30983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5A533-CF55-4FB4-8F28-7E7116C4A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E0D5-50B8-43F1-8980-71088E0E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949E-DB05-409A-AD3E-8BDA35F5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3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92614-9B8A-46CD-910D-FFE1B7FB0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903E4-0DEC-4D30-BF2A-D8EB74A2C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8D3EF-4E15-4753-B664-9DC29AED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A1BF3-D5CD-466E-AADE-7BC31295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5E82-C372-44E5-9BEE-303C46F4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9C9-AB4C-48C7-AE32-8004E131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B83B-457F-49EC-A820-A34A00D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9D4E0-2058-4150-B276-0DA269D3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4BCAB-89D9-4F26-AD59-A867F06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5B21-D974-483A-9B4F-CACBEC29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5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8F3F-5320-45C5-A8F0-2C1C44F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A1252-D39A-461B-8838-4A6FB66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543D-55E7-4E91-9EA4-B4246646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9F4C-BA4D-41D9-9434-7F9029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C56D-BE88-4605-AA96-460964C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F72-6726-4E75-8ACD-B111AC6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14BB-C288-4B64-88B0-4A1651EB8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C1AA0-C472-430F-AEDD-9239129C0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CAA79-FD51-4206-BC70-339A12D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CDD54-7A71-44AA-A384-38C9E82E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1251-E58C-402C-B1F6-3C8DAF1F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9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E0F7-3899-48EF-8C27-8873883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C4A2C-4A8E-4246-8A6F-E2576D60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C2535-BE81-4ED5-9A3C-9EDD4080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1F77F-CA9D-4F1B-962C-508DC2B6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D0AAD-B001-4897-8697-F621814B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15124-602F-479F-B3B5-79F7FB77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F9D6C-6EF3-4B98-B56C-94E78377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16F3F-9F50-4637-8BE4-1995C24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2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CD5F-0B91-4E25-83CB-08CDE793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4B9EB99-C16E-4F67-B461-87621FF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B11116-E6A7-4C58-B8AE-58FC0A6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5554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485AB6-CAE7-47F3-833C-657E20B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7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6B43-2656-4C10-8A31-6CB7A046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A7CD-00DD-44EA-87B8-BA090EF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98488-B448-497C-A72C-6C6C6AE3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D1FB5-DADF-43EE-9BEB-1952ADDB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245C7-F98A-4E5B-B588-EA4C40C5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4B5E-B246-4964-A0BA-273182C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8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5841-9947-4DF6-9E7F-9D062BFD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AB462-32DF-453B-A113-15D4A568E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A0471-1A99-4A28-BE0F-67E02098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9E912-1442-47F7-A822-7A177374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38706-2A22-4F7C-926A-E1575A7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EA21-A42E-4AC2-8023-2845E669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3D41-1B94-41F2-97D7-A5D650B4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CABC8-4488-4CB5-A42B-F92ECC0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BFC2-3B1B-4B74-8E27-1F84228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1598B-E7FA-4380-B297-9946BE06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82F8-FDC9-4805-9B2F-034D8DA6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405D4-1B00-4690-985A-45439A27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12D11-8728-4E57-860C-F9B27AC6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DBA4E-29EF-492E-B0F4-CD008109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logo with a wolf face">
            <a:extLst>
              <a:ext uri="{FF2B5EF4-FFF2-40B4-BE49-F238E27FC236}">
                <a16:creationId xmlns:a16="http://schemas.microsoft.com/office/drawing/2014/main" id="{7C2153DE-21DC-2CBD-4838-E9904589ED2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93" y="0"/>
            <a:ext cx="2447297" cy="21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6" y="778933"/>
            <a:ext cx="10515600" cy="62079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Avenir Medium" charset="0"/>
                <a:ea typeface="Avenir Medium" charset="0"/>
                <a:cs typeface="Avenir Medium" charset="0"/>
              </a:rPr>
              <a:t>Version Control with Git and GitHub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04" y="1879600"/>
            <a:ext cx="4199467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Version Control System (VCS) or (SCM)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Working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Checkout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Staging Area/Index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Branch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20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BRANCHING AND MERGING</a:t>
            </a:r>
          </a:p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2259565"/>
            <a:ext cx="5511800" cy="34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/ git log —stat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Other commands like git ignore, git diff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5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model locally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690688"/>
            <a:ext cx="6534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Initialize a Git repository/working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View your commit history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33" y="3660610"/>
            <a:ext cx="4961467" cy="31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02" r="1" b="1"/>
          <a:stretch/>
        </p:blipFill>
        <p:spPr>
          <a:xfrm>
            <a:off x="5711040" y="1507067"/>
            <a:ext cx="5841297" cy="471085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2150533"/>
            <a:ext cx="4685071" cy="378541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</p:spTree>
    <p:extLst>
      <p:ext uri="{BB962C8B-B14F-4D97-AF65-F5344CB8AC3E}">
        <p14:creationId xmlns:p14="http://schemas.microsoft.com/office/powerpoint/2010/main" val="24806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5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50" y="803364"/>
            <a:ext cx="914400" cy="9144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BB8311-8131-4CAF-B00B-41D0E13CB6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92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187" y="3512490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7C1A8B-FB2E-4007-A6A8-A040B10788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D187ED-67FC-43BF-B60F-C085A3FF4FB3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85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1099A952-0066-4040-942E-1F2AAD9F3237}"/>
              </a:ext>
            </a:extLst>
          </p:cNvPr>
          <p:cNvSpPr/>
          <p:nvPr/>
        </p:nvSpPr>
        <p:spPr>
          <a:xfrm rot="17508801">
            <a:off x="2864323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D1F8C5-DEB7-4931-862E-72AB81AB2CC1}"/>
              </a:ext>
            </a:extLst>
          </p:cNvPr>
          <p:cNvSpPr/>
          <p:nvPr/>
        </p:nvSpPr>
        <p:spPr>
          <a:xfrm rot="16368172">
            <a:off x="2460556" y="2814065"/>
            <a:ext cx="969264" cy="1784264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392" y="288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39C2-FF28-4EBF-B078-8E99383E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Version Control - Concepts, Terminology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mr-IN" sz="36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 Commands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Collaborating with Git using GitHub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How to start with Open-Source Contributions.</a:t>
            </a:r>
          </a:p>
        </p:txBody>
      </p:sp>
    </p:spTree>
    <p:extLst>
      <p:ext uri="{BB962C8B-B14F-4D97-AF65-F5344CB8AC3E}">
        <p14:creationId xmlns:p14="http://schemas.microsoft.com/office/powerpoint/2010/main" val="4647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F32027-9190-4CF3-9A05-50F7BC3DD701}"/>
              </a:ext>
            </a:extLst>
          </p:cNvPr>
          <p:cNvSpPr txBox="1"/>
          <p:nvPr/>
        </p:nvSpPr>
        <p:spPr>
          <a:xfrm>
            <a:off x="4253023" y="5938282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4889" y="5265071"/>
            <a:ext cx="740366" cy="7403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3450264"/>
            <a:ext cx="914400" cy="9144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7800" y="2921997"/>
            <a:ext cx="914400" cy="9144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591" y="3535325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465" y="2589877"/>
            <a:ext cx="1931214" cy="19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256645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 Demo</a:t>
            </a:r>
          </a:p>
        </p:txBody>
      </p:sp>
    </p:spTree>
    <p:extLst>
      <p:ext uri="{BB962C8B-B14F-4D97-AF65-F5344CB8AC3E}">
        <p14:creationId xmlns:p14="http://schemas.microsoft.com/office/powerpoint/2010/main" val="143323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More Git commands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push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push your changes into the remote repository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pull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pull your latest changes from the remote repository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view branches in your repository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branch &lt;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 - create a branch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checkout &lt;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 - move to that branch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merge &lt;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 - merge into that branch</a:t>
            </a:r>
          </a:p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revert &lt;commit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904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89CB68-6CCB-4142-89A6-7D7D13C26FCB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906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4CDD-5A6A-4A2D-A2DF-55795D79B0E3}"/>
              </a:ext>
            </a:extLst>
          </p:cNvPr>
          <p:cNvSpPr txBox="1"/>
          <p:nvPr/>
        </p:nvSpPr>
        <p:spPr>
          <a:xfrm>
            <a:off x="3258879" y="1690687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497DD5-C091-4A63-A9DD-8C114F6E6EA1}"/>
              </a:ext>
            </a:extLst>
          </p:cNvPr>
          <p:cNvSpPr txBox="1"/>
          <p:nvPr/>
        </p:nvSpPr>
        <p:spPr>
          <a:xfrm>
            <a:off x="6541032" y="164586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177DEC-A0E4-4CE3-8971-CCE7129F055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29308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71977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1538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98870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745191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7736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88" y="304740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150648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07100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Creating a	branch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&gt;&gt; git checkout –b &lt;</a:t>
            </a:r>
            <a:r>
              <a:rPr lang="en-US" sz="22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&gt;&gt; git branch </a:t>
            </a:r>
            <a:r>
              <a:rPr lang="mr-IN" sz="22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sz="2200" dirty="0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391" y="2393640"/>
            <a:ext cx="3395134" cy="33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77" y="3350683"/>
            <a:ext cx="4676423" cy="3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2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/Forward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39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Firstly, I highly recommended building a project from scratch with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integrated and if possible, with other programmers.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As far as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goes, this PowerPoint covers the basics to help you get started, but as you work with version control, you will encounter new commands required.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Rebasing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concept you could cover.</a:t>
            </a:r>
          </a:p>
        </p:txBody>
      </p:sp>
    </p:spTree>
    <p:extLst>
      <p:ext uri="{BB962C8B-B14F-4D97-AF65-F5344CB8AC3E}">
        <p14:creationId xmlns:p14="http://schemas.microsoft.com/office/powerpoint/2010/main" val="1246781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A4D5-69F9-56C4-9BDA-3E37B96E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Open-Source Contribution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52E66-52C2-1CA6-23F7-A3A7F546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Learn new technologies.</a:t>
            </a:r>
          </a:p>
          <a:p>
            <a:r>
              <a:rPr lang="en-IN" dirty="0"/>
              <a:t>Find project according to your interest.</a:t>
            </a:r>
          </a:p>
          <a:p>
            <a:r>
              <a:rPr lang="en-IN" dirty="0"/>
              <a:t>Try open source program</a:t>
            </a:r>
            <a:br>
              <a:rPr lang="en-IN" dirty="0"/>
            </a:br>
            <a:r>
              <a:rPr lang="en-IN" dirty="0"/>
              <a:t>- Google summer of code</a:t>
            </a:r>
            <a:br>
              <a:rPr lang="en-IN" dirty="0"/>
            </a:br>
            <a:r>
              <a:rPr lang="en-IN" dirty="0"/>
              <a:t>- MLH fellowship/ prep fellowship</a:t>
            </a:r>
            <a:br>
              <a:rPr lang="en-IN" dirty="0"/>
            </a:br>
            <a:r>
              <a:rPr lang="en-IN" dirty="0"/>
              <a:t>- </a:t>
            </a:r>
            <a:r>
              <a:rPr lang="en-IN" dirty="0" err="1"/>
              <a:t>Github</a:t>
            </a:r>
            <a:r>
              <a:rPr lang="en-IN" dirty="0"/>
              <a:t> </a:t>
            </a:r>
            <a:r>
              <a:rPr lang="en-IN" dirty="0" err="1"/>
              <a:t>Octernships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254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69F6CD1-73EC-270E-E6A7-ED07CAFCA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ED32B6B-D2AE-A5A8-C28D-CB0ED9F16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5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Version control is the management of changes to documents, primarily computer programs.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Also known as revision control or source control.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Examples: git, mercurial, subversion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3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7695386" y="2432649"/>
            <a:ext cx="3604547" cy="368117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378404" cy="1165667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52" y="1913467"/>
            <a:ext cx="6439848" cy="43010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i="1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36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25" y="1486278"/>
            <a:ext cx="6088742" cy="47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6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system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85" y="4119827"/>
            <a:ext cx="4028016" cy="26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Things you’ll need: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You need </a:t>
            </a:r>
            <a:r>
              <a:rPr lang="en-US" dirty="0" err="1"/>
              <a:t>Git</a:t>
            </a:r>
            <a:r>
              <a:rPr lang="en-US" dirty="0"/>
              <a:t> installed on your system, and you can access it in a UNIX Terminal, either the Terminal on the Mac or </a:t>
            </a:r>
            <a:r>
              <a:rPr lang="en-US" dirty="0" err="1"/>
              <a:t>Git</a:t>
            </a:r>
            <a:r>
              <a:rPr lang="en-US" dirty="0"/>
              <a:t> Bash on Windows.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Download </a:t>
            </a:r>
            <a:r>
              <a:rPr lang="en-US" dirty="0" err="1"/>
              <a:t>Git</a:t>
            </a:r>
            <a:r>
              <a:rPr lang="en-US" dirty="0"/>
              <a:t> from the following link: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63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4450</TotalTime>
  <Words>1351</Words>
  <Application>Microsoft Office PowerPoint</Application>
  <PresentationFormat>Widescreen</PresentationFormat>
  <Paragraphs>304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Book</vt:lpstr>
      <vt:lpstr>Avenir Light</vt:lpstr>
      <vt:lpstr>Avenir Medium</vt:lpstr>
      <vt:lpstr>Calibri</vt:lpstr>
      <vt:lpstr>Times New Roman</vt:lpstr>
      <vt:lpstr>Office Theme</vt:lpstr>
      <vt:lpstr>Version Control with Git and GitHub</vt:lpstr>
      <vt:lpstr>What’s the plan for today? </vt:lpstr>
      <vt:lpstr>How do you work with other developers? </vt:lpstr>
      <vt:lpstr>So what’s version control? </vt:lpstr>
      <vt:lpstr>Why version control?</vt:lpstr>
      <vt:lpstr>Do you really need version control? </vt:lpstr>
      <vt:lpstr>Git</vt:lpstr>
      <vt:lpstr>Why Git and not other VCS? </vt:lpstr>
      <vt:lpstr>Installing Git</vt:lpstr>
      <vt:lpstr>Version Control Terminology</vt:lpstr>
      <vt:lpstr>Let’s dive into the good stuff now</vt:lpstr>
      <vt:lpstr>Basic Git Commands</vt:lpstr>
      <vt:lpstr>Basic Git model locally</vt:lpstr>
      <vt:lpstr>Basic Git Commands</vt:lpstr>
      <vt:lpstr>GitHub</vt:lpstr>
      <vt:lpstr>Working with a remote repository</vt:lpstr>
      <vt:lpstr>PowerPoint Presentation</vt:lpstr>
      <vt:lpstr>PowerPoint Presentation</vt:lpstr>
      <vt:lpstr>PowerPoint Presentation</vt:lpstr>
      <vt:lpstr>PowerPoint Presentation</vt:lpstr>
      <vt:lpstr>GitHub Demo</vt:lpstr>
      <vt:lpstr>More Git commands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Open-Source Contribution ?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Patel</dc:creator>
  <cp:lastModifiedBy>Tanay Morakhia</cp:lastModifiedBy>
  <cp:revision>222</cp:revision>
  <dcterms:created xsi:type="dcterms:W3CDTF">2017-08-30T02:16:33Z</dcterms:created>
  <dcterms:modified xsi:type="dcterms:W3CDTF">2023-10-01T16:41:38Z</dcterms:modified>
</cp:coreProperties>
</file>